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199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Vaultic Protocol: Decentralized NFT-Collateral Lending on ICP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3394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Introducing a breakthrough decentralized lending platform leveraging NFTs as collateral on the Internet Computer Protocol.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69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 with Current NFT Lending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4150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Lack of Standardization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2862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NFT lending lacks uniform standards across platforms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441502"/>
            <a:ext cx="2874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 Risk Exposure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93192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Poor metadata filtering increases lending risk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5683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2497"/>
            <a:ext cx="30188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Centralized Controls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291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Loan terms and approvals dominated by intermediaries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5595"/>
            <a:ext cx="8717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Vaultic Protocol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68003"/>
            <a:ext cx="3048000" cy="1883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235297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NFTs as loan collateral with DIP721 and EXT standards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3068003"/>
            <a:ext cx="3048119" cy="188380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25278" y="523529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Metadata-driven risk assessment for smarter lending decisions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068003"/>
            <a:ext cx="3048119" cy="18838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6884" y="523529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Transparent offer acceptance and rejection process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3068003"/>
            <a:ext cx="3048119" cy="188380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788491" y="523529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Fully decentralized lending on the Internet Computer Protocol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0327"/>
            <a:ext cx="80125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Vaultic System Architecture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22734"/>
            <a:ext cx="3048000" cy="1883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90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80447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interface with Tailwind styling and Internet Identity authentication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822734"/>
            <a:ext cx="3048119" cy="18838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990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48044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Motoko canisters handling NFT locks and loan management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822734"/>
            <a:ext cx="3048119" cy="18838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990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Metadata Fetching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48044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HTTPS outcalls to gather NFT marketplace metadata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822734"/>
            <a:ext cx="3048119" cy="188380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990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Risk Logic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480447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Intelligent evaluation of NFT traits to assess loan risks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581"/>
            <a:ext cx="6586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Development Progress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4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Modular core logic implemented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Metadata extraction via HTTPS outcalls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Attribute-based risk mapping framework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211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Borrowing &amp; lending UI wireframes done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Next Steps in Vaultic Roadmap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493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NFT Locking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DIP721 and EXT locking in canisters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38781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Attribute Scoring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Normalize and score NFT traits for risk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298281"/>
            <a:ext cx="31244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Contract Logic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Define automated loan conditions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66477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 Build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UX for loan offers and acceptance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219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Join Us: Collaborate &amp; Contribute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7962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7341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GitHub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63835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Open source code repository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367962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447341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LinkedIn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963835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 professionally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367962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447341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Twitter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4963835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Stay updated &amp; engage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59447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DM us, fork the repo, help shape Vaultic’s future.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Why Choose ICP for Vaultic?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Canisters allow high throughput smart contracts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Decentralization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Trustless environment with no intermediaries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cryptographic guarantees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4" name="Text 11"/>
          <p:cNvSpPr/>
          <p:nvPr/>
        </p:nvSpPr>
        <p:spPr>
          <a:xfrm>
            <a:off x="7017306" y="6683097"/>
            <a:ext cx="37736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Seamless NFT 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DIP721 and extended standards support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67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64431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3064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Build &amp; Test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5548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Complete NFT Locking &amp; Scoring Systems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144566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4144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Launch &amp; Engage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6349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platform, onboard users and lenders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224701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52247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Iterate &amp; Govern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7151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Community-led improvements for fairness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5599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Join us to unlock NFT lending’s full potential on ICP.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2025-05-21T07:32:33Z</dcterms:created>
  <dcterms:modified xsi:type="dcterms:W3CDTF">2025-05-21T07:32:33Z</dcterms:modified>
</cp:coreProperties>
</file>